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E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8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5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8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5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4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4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8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0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30A7-1BCD-4C88-B129-28B5C20A87E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4F04-D0C6-40CE-BF37-9ECDA22366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335" y="1048825"/>
            <a:ext cx="54838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3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России №19 по Иркутской области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9820" r="2527" b="39679"/>
          <a:stretch/>
        </p:blipFill>
        <p:spPr bwMode="auto">
          <a:xfrm>
            <a:off x="2532517" y="3906540"/>
            <a:ext cx="4608512" cy="1845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247" y="1674293"/>
            <a:ext cx="6816782" cy="172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КАК ПОДКЛЮЧИТЬСЯ К «ЛИЧНОМУ КАБИНЕТУ»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76092"/>
                </a:solidFill>
                <a:ea typeface="Calibri"/>
                <a:cs typeface="Times New Roman"/>
              </a:rPr>
              <a:t>без посещения налогового органа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Если имеете учетную запись Единого портала </a:t>
            </a:r>
            <a:r>
              <a:rPr lang="ru-RU" sz="1400" dirty="0" err="1" smtClean="0">
                <a:ea typeface="Calibri"/>
                <a:cs typeface="Times New Roman"/>
              </a:rPr>
              <a:t>госуслуг</a:t>
            </a:r>
            <a:r>
              <a:rPr lang="ru-RU" sz="1400" dirty="0" smtClean="0">
                <a:ea typeface="Calibri"/>
                <a:cs typeface="Times New Roman"/>
              </a:rPr>
              <a:t> и прошли идентификацию в одном из уполномоченных центров регистрации ЕСИА: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a typeface="Calibri"/>
                <a:cs typeface="Times New Roman"/>
              </a:rPr>
              <a:t>Отделение ФГУП «</a:t>
            </a:r>
            <a:r>
              <a:rPr lang="ru-RU" sz="1400" dirty="0" err="1" smtClean="0">
                <a:ea typeface="Calibri"/>
                <a:cs typeface="Times New Roman"/>
              </a:rPr>
              <a:t>ПочтаРосии</a:t>
            </a:r>
            <a:r>
              <a:rPr lang="ru-RU" sz="1400" dirty="0" smtClean="0">
                <a:ea typeface="Calibri"/>
                <a:cs typeface="Times New Roman"/>
              </a:rPr>
              <a:t>», МФЦ России, ОАО «Ростелеком».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t="10621" r="1566" b="25050"/>
          <a:stretch/>
        </p:blipFill>
        <p:spPr bwMode="auto">
          <a:xfrm>
            <a:off x="546627" y="5890344"/>
            <a:ext cx="4601632" cy="2090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2602" t="10220" r="11195" b="26252"/>
          <a:stretch/>
        </p:blipFill>
        <p:spPr bwMode="auto">
          <a:xfrm>
            <a:off x="3027423" y="8155012"/>
            <a:ext cx="3572809" cy="2246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4247" y="4050556"/>
            <a:ext cx="2016224" cy="159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ea typeface="Calibri"/>
                <a:cs typeface="Times New Roman"/>
              </a:rPr>
              <a:t>ШАГ 1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Зайдите на сайт </a:t>
            </a:r>
            <a:r>
              <a:rPr lang="en-US" sz="1400" dirty="0" err="1">
                <a:ea typeface="Calibri"/>
                <a:cs typeface="Times New Roman"/>
              </a:rPr>
              <a:t>nalog</a:t>
            </a:r>
            <a:r>
              <a:rPr lang="ru-RU" sz="1400" dirty="0">
                <a:ea typeface="Calibri"/>
                <a:cs typeface="Times New Roman"/>
              </a:rPr>
              <a:t>.</a:t>
            </a:r>
            <a:r>
              <a:rPr lang="en-US" sz="1400" dirty="0" err="1">
                <a:ea typeface="Calibri"/>
                <a:cs typeface="Times New Roman"/>
              </a:rPr>
              <a:t>ru</a:t>
            </a:r>
            <a:r>
              <a:rPr lang="ru-RU" sz="1400" dirty="0">
                <a:ea typeface="Calibri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выберите сервис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«Личный кабинет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 для физических лиц»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029" y="8155012"/>
            <a:ext cx="2451514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ea typeface="Calibri"/>
                <a:cs typeface="Times New Roman"/>
              </a:rPr>
              <a:t>ШАГ 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В открывшемся окне введите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 действующие логин (телефон,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 электронная почта или СНИЛС)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и пароль от портала </a:t>
            </a:r>
            <a:r>
              <a:rPr lang="ru-RU" sz="1400" dirty="0" err="1">
                <a:ea typeface="Calibri"/>
                <a:cs typeface="Times New Roman"/>
              </a:rPr>
              <a:t>госуслуг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H="1" flipV="1">
            <a:off x="5436814" y="6087729"/>
            <a:ext cx="170421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500" b="1" dirty="0">
                <a:solidFill>
                  <a:prstClr val="black"/>
                </a:solidFill>
                <a:ea typeface="Calibri"/>
                <a:cs typeface="Times New Roman"/>
              </a:rPr>
              <a:t>ШАГ 2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В карточке входа выберите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«Войти через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400" dirty="0" err="1">
                <a:solidFill>
                  <a:prstClr val="black"/>
                </a:solidFill>
                <a:ea typeface="Calibri"/>
                <a:cs typeface="Times New Roman"/>
              </a:rPr>
              <a:t>госуслуги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(ЕСИА)»</a:t>
            </a:r>
          </a:p>
        </p:txBody>
      </p:sp>
      <p:sp>
        <p:nvSpPr>
          <p:cNvPr id="6" name="Овал 5"/>
          <p:cNvSpPr/>
          <p:nvPr/>
        </p:nvSpPr>
        <p:spPr>
          <a:xfrm>
            <a:off x="3204567" y="4698628"/>
            <a:ext cx="653716" cy="130463"/>
          </a:xfrm>
          <a:prstGeom prst="ellipse">
            <a:avLst/>
          </a:prstGeom>
          <a:noFill/>
          <a:ln w="1905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47443" y="7506940"/>
            <a:ext cx="1010840" cy="144016"/>
          </a:xfrm>
          <a:prstGeom prst="ellipse">
            <a:avLst/>
          </a:prstGeom>
          <a:noFill/>
          <a:ln w="1905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8283" y="9163124"/>
            <a:ext cx="1289976" cy="576064"/>
          </a:xfrm>
          <a:prstGeom prst="ellipse">
            <a:avLst/>
          </a:prstGeom>
          <a:noFill/>
          <a:ln w="1905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106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Кондракова Ольга Анатольевна</dc:creator>
  <cp:lastModifiedBy>dima</cp:lastModifiedBy>
  <cp:revision>41</cp:revision>
  <cp:lastPrinted>2020-04-24T00:58:40Z</cp:lastPrinted>
  <dcterms:created xsi:type="dcterms:W3CDTF">2020-03-18T23:53:26Z</dcterms:created>
  <dcterms:modified xsi:type="dcterms:W3CDTF">2020-06-03T00:25:52Z</dcterms:modified>
</cp:coreProperties>
</file>